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3"/>
  </p:notesMasterIdLst>
  <p:sldIdLst>
    <p:sldId id="263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E3C"/>
    <a:srgbClr val="431B28"/>
    <a:srgbClr val="C43A3C"/>
    <a:srgbClr val="992A36"/>
    <a:srgbClr val="7C7B7B"/>
    <a:srgbClr val="24244C"/>
    <a:srgbClr val="CC50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4"/>
    <p:restoredTop sz="94719"/>
  </p:normalViewPr>
  <p:slideViewPr>
    <p:cSldViewPr snapToGrid="0" snapToObjects="1">
      <p:cViewPr varScale="1">
        <p:scale>
          <a:sx n="57" d="100"/>
          <a:sy n="57" d="100"/>
        </p:scale>
        <p:origin x="29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97E6C-EB2D-7C41-839A-9ADCBF8291D2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40EE9-F05E-B944-A997-C48EA666F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557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240EE9-F05E-B944-A997-C48EA666FAD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161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20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23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904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25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83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32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68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68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17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98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6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290E7-4F0E-2644-9AB9-4EC52B1DB17C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0C8E-C73C-6046-B189-CDBDF204F8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62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 26">
            <a:extLst>
              <a:ext uri="{FF2B5EF4-FFF2-40B4-BE49-F238E27FC236}">
                <a16:creationId xmlns:a16="http://schemas.microsoft.com/office/drawing/2014/main" id="{7B410E16-7264-C940-BF48-E9C6DFB616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670" t="36638" r="12742" b="23364"/>
          <a:stretch/>
        </p:blipFill>
        <p:spPr>
          <a:xfrm>
            <a:off x="18942" y="5820514"/>
            <a:ext cx="6858001" cy="409326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0DFCFAB-B415-B446-9332-898F093DF39B}"/>
              </a:ext>
            </a:extLst>
          </p:cNvPr>
          <p:cNvSpPr txBox="1"/>
          <p:nvPr/>
        </p:nvSpPr>
        <p:spPr>
          <a:xfrm>
            <a:off x="158133" y="1824544"/>
            <a:ext cx="6483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7C7B7B"/>
                </a:solidFill>
                <a:latin typeface="+mj-lt"/>
              </a:rPr>
              <a:t> </a:t>
            </a: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Le club, dans le cadre de son projet général et en lien avec la semaine banalisée du comité 91, souhaite organiser une action conviviale pour les adultes loisirs.</a:t>
            </a:r>
          </a:p>
          <a:p>
            <a:endParaRPr lang="fr-FR" sz="1200" dirty="0">
              <a:solidFill>
                <a:srgbClr val="3C3E3C"/>
              </a:solidFill>
              <a:latin typeface="+mj-lt"/>
            </a:endParaRP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L’objectif est de rassembler les adultes loisirs, accompagnés d’amis/membres de leur famille, sur un ou plusieurs créneaux avant les vacances de noël.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E61B751-8D58-D745-A8A9-4048676C7115}"/>
              </a:ext>
            </a:extLst>
          </p:cNvPr>
          <p:cNvSpPr txBox="1"/>
          <p:nvPr/>
        </p:nvSpPr>
        <p:spPr>
          <a:xfrm>
            <a:off x="216042" y="8316655"/>
            <a:ext cx="64259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Contact organisation club</a:t>
            </a:r>
          </a:p>
          <a:p>
            <a:pPr algn="ctr"/>
            <a:endParaRPr lang="fr-FR" sz="1000" dirty="0">
              <a:solidFill>
                <a:schemeClr val="bg1"/>
              </a:solidFill>
              <a:latin typeface="Montserrat Medium" pitchFamily="2" charset="77"/>
            </a:endParaRP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76B3BA4F-5987-8844-A77F-3393AD3B010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128" b="4128"/>
          <a:stretch/>
        </p:blipFill>
        <p:spPr>
          <a:xfrm>
            <a:off x="489060" y="9180371"/>
            <a:ext cx="1162617" cy="564690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025FD3DE-A88F-184A-80DA-C23AECBC48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3329" y="7202734"/>
            <a:ext cx="204614" cy="289554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6B096439-BB5C-A54B-9377-3211B541DF3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978961" y="7255984"/>
            <a:ext cx="144378" cy="204314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C8FEAF6-D97A-4A43-A6B5-FFF447AB973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567934" y="7258121"/>
            <a:ext cx="144378" cy="204314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149582B8-6541-BF41-B644-7A95B51323F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634" r="2634"/>
          <a:stretch/>
        </p:blipFill>
        <p:spPr>
          <a:xfrm>
            <a:off x="2928895" y="9160830"/>
            <a:ext cx="1162617" cy="56469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7E6716C-511A-9B42-9E8C-838F87E95B6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9545" t="37948" r="18777" b="31380"/>
          <a:stretch/>
        </p:blipFill>
        <p:spPr>
          <a:xfrm>
            <a:off x="228699" y="1506621"/>
            <a:ext cx="1612758" cy="381459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D94D3082-69C8-294E-AEA7-84F787397183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25136" b="25136"/>
          <a:stretch/>
        </p:blipFill>
        <p:spPr>
          <a:xfrm>
            <a:off x="175210" y="3062015"/>
            <a:ext cx="2368956" cy="560319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2906563D-CFB1-1F41-9845-538BDF96381E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t="25136" b="25136"/>
          <a:stretch/>
        </p:blipFill>
        <p:spPr>
          <a:xfrm>
            <a:off x="143475" y="4093710"/>
            <a:ext cx="2248875" cy="531917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C2A6F6FF-E524-EF4D-BF19-A12F5F63018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25136" b="25136"/>
          <a:stretch/>
        </p:blipFill>
        <p:spPr>
          <a:xfrm>
            <a:off x="10729" y="5038912"/>
            <a:ext cx="2501900" cy="591765"/>
          </a:xfrm>
          <a:prstGeom prst="rect">
            <a:avLst/>
          </a:prstGeom>
        </p:spPr>
      </p:pic>
      <p:sp>
        <p:nvSpPr>
          <p:cNvPr id="42" name="ZoneTexte 41">
            <a:extLst>
              <a:ext uri="{FF2B5EF4-FFF2-40B4-BE49-F238E27FC236}">
                <a16:creationId xmlns:a16="http://schemas.microsoft.com/office/drawing/2014/main" id="{BB18257D-D073-47BD-2063-AEB3F58A9901}"/>
              </a:ext>
            </a:extLst>
          </p:cNvPr>
          <p:cNvSpPr txBox="1"/>
          <p:nvPr/>
        </p:nvSpPr>
        <p:spPr>
          <a:xfrm>
            <a:off x="4977455" y="9201567"/>
            <a:ext cx="16236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LOGO club</a:t>
            </a:r>
          </a:p>
          <a:p>
            <a:pPr algn="ctr"/>
            <a:endParaRPr lang="fr-FR" sz="1000" dirty="0">
              <a:solidFill>
                <a:schemeClr val="bg1"/>
              </a:solidFill>
              <a:latin typeface="Montserrat Medium" pitchFamily="2" charset="77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4772E4AF-93C7-907F-E228-9EF3DC475AD8}"/>
              </a:ext>
            </a:extLst>
          </p:cNvPr>
          <p:cNvSpPr txBox="1"/>
          <p:nvPr/>
        </p:nvSpPr>
        <p:spPr>
          <a:xfrm>
            <a:off x="175210" y="7730667"/>
            <a:ext cx="64259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+mj-lt"/>
              </a:rPr>
              <a:t>Comment s’inscrire : lien / mail / rien de particulier ?</a:t>
            </a:r>
          </a:p>
          <a:p>
            <a:pPr algn="ctr"/>
            <a:endParaRPr lang="fr-FR" sz="1000" dirty="0">
              <a:solidFill>
                <a:schemeClr val="bg1"/>
              </a:solidFill>
              <a:latin typeface="Montserrat Medium" pitchFamily="2" charset="77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C4B07FE1-ACAE-6EF0-F825-ACEACB6791E3}"/>
              </a:ext>
            </a:extLst>
          </p:cNvPr>
          <p:cNvSpPr txBox="1"/>
          <p:nvPr/>
        </p:nvSpPr>
        <p:spPr>
          <a:xfrm>
            <a:off x="206031" y="5548157"/>
            <a:ext cx="6483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7C7B7B"/>
                </a:solidFill>
                <a:latin typeface="+mj-lt"/>
              </a:rPr>
              <a:t> </a:t>
            </a: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QR Code à scanner pour l’assurance des pratiquants non licenciés.</a:t>
            </a: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Matchs amicaux, pas de format particulier.</a:t>
            </a: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Chacun ramène de quoi manger et le club paye les boissons.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DDFBC25-FC63-6AA4-0E02-F3131A825ABE}"/>
              </a:ext>
            </a:extLst>
          </p:cNvPr>
          <p:cNvSpPr txBox="1"/>
          <p:nvPr/>
        </p:nvSpPr>
        <p:spPr>
          <a:xfrm>
            <a:off x="228699" y="4450007"/>
            <a:ext cx="6483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7C7B7B"/>
                </a:solidFill>
                <a:latin typeface="+mj-lt"/>
              </a:rPr>
              <a:t> </a:t>
            </a: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Invitation, par chaque adulte loisir licencié, d’un ou plusieurs membres (à définir par le club en fonction de ses spécificités) de son entourage (famille/ami) à venir jouer sur un créneau.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95B64ED-0CF1-12C7-A75E-0B2A587FB727}"/>
              </a:ext>
            </a:extLst>
          </p:cNvPr>
          <p:cNvSpPr txBox="1"/>
          <p:nvPr/>
        </p:nvSpPr>
        <p:spPr>
          <a:xfrm>
            <a:off x="206030" y="3479391"/>
            <a:ext cx="6483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7C7B7B"/>
                </a:solidFill>
                <a:latin typeface="+mj-lt"/>
              </a:rPr>
              <a:t> </a:t>
            </a:r>
          </a:p>
          <a:p>
            <a:r>
              <a:rPr lang="fr-FR" sz="1200" dirty="0">
                <a:solidFill>
                  <a:srgbClr val="3C3E3C"/>
                </a:solidFill>
                <a:latin typeface="+mj-lt"/>
              </a:rPr>
              <a:t>DATE, LIEU, HORAIRES de ou des action(s)</a:t>
            </a:r>
          </a:p>
        </p:txBody>
      </p:sp>
      <p:pic>
        <p:nvPicPr>
          <p:cNvPr id="5" name="Image 4" descr="Une image contenant Police, text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31DA15E8-00C0-BB34-661D-FF806F42C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64811" y="128741"/>
            <a:ext cx="3328376" cy="101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9307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1417</TotalTime>
  <Words>155</Words>
  <Application>Microsoft Office PowerPoint</Application>
  <PresentationFormat>Format A4 (210 x 297 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Medium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Mathilde Tilly</dc:creator>
  <cp:lastModifiedBy>Vane Audinat</cp:lastModifiedBy>
  <cp:revision>89</cp:revision>
  <dcterms:created xsi:type="dcterms:W3CDTF">2022-03-22T12:46:51Z</dcterms:created>
  <dcterms:modified xsi:type="dcterms:W3CDTF">2025-11-30T13:21:07Z</dcterms:modified>
</cp:coreProperties>
</file>